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8" r:id="rId2"/>
    <p:sldId id="259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3F38"/>
    <a:srgbClr val="A7512F"/>
    <a:srgbClr val="778C97"/>
    <a:srgbClr val="76909B"/>
    <a:srgbClr val="757F84"/>
    <a:srgbClr val="4C899C"/>
    <a:srgbClr val="50ACAA"/>
    <a:srgbClr val="595148"/>
    <a:srgbClr val="A45226"/>
    <a:srgbClr val="A45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3" autoAdjust="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-20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92142-FC77-0A43-8D21-329F3B478EC3}" type="datetimeFigureOut">
              <a:rPr lang="en-US" smtClean="0"/>
              <a:t>12-08-02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07F45-F62E-004E-9C2A-57B29E25C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97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D8D3-85ED-9346-B31B-CD9BC430F44E}" type="datetimeFigureOut">
              <a:rPr lang="en-US" smtClean="0"/>
              <a:pPr/>
              <a:t>12-08-02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42A8-AEE2-1E4F-8C7D-0C331D653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D8D3-85ED-9346-B31B-CD9BC430F44E}" type="datetimeFigureOut">
              <a:rPr lang="en-US" smtClean="0"/>
              <a:pPr/>
              <a:t>12-08-02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42A8-AEE2-1E4F-8C7D-0C331D653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D8D3-85ED-9346-B31B-CD9BC430F44E}" type="datetimeFigureOut">
              <a:rPr lang="en-US" smtClean="0"/>
              <a:pPr/>
              <a:t>12-08-02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42A8-AEE2-1E4F-8C7D-0C331D653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D8D3-85ED-9346-B31B-CD9BC430F44E}" type="datetimeFigureOut">
              <a:rPr lang="en-US" smtClean="0"/>
              <a:pPr/>
              <a:t>12-08-02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42A8-AEE2-1E4F-8C7D-0C331D653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D8D3-85ED-9346-B31B-CD9BC430F44E}" type="datetimeFigureOut">
              <a:rPr lang="en-US" smtClean="0"/>
              <a:pPr/>
              <a:t>12-08-02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42A8-AEE2-1E4F-8C7D-0C331D653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D8D3-85ED-9346-B31B-CD9BC430F44E}" type="datetimeFigureOut">
              <a:rPr lang="en-US" smtClean="0"/>
              <a:pPr/>
              <a:t>12-08-02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42A8-AEE2-1E4F-8C7D-0C331D653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D8D3-85ED-9346-B31B-CD9BC430F44E}" type="datetimeFigureOut">
              <a:rPr lang="en-US" smtClean="0"/>
              <a:pPr/>
              <a:t>12-08-02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42A8-AEE2-1E4F-8C7D-0C331D653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D8D3-85ED-9346-B31B-CD9BC430F44E}" type="datetimeFigureOut">
              <a:rPr lang="en-US" smtClean="0"/>
              <a:pPr/>
              <a:t>12-08-02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42A8-AEE2-1E4F-8C7D-0C331D653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D8D3-85ED-9346-B31B-CD9BC430F44E}" type="datetimeFigureOut">
              <a:rPr lang="en-US" smtClean="0"/>
              <a:pPr/>
              <a:t>12-08-02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42A8-AEE2-1E4F-8C7D-0C331D653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D8D3-85ED-9346-B31B-CD9BC430F44E}" type="datetimeFigureOut">
              <a:rPr lang="en-US" smtClean="0"/>
              <a:pPr/>
              <a:t>12-08-02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42A8-AEE2-1E4F-8C7D-0C331D653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D8D3-85ED-9346-B31B-CD9BC430F44E}" type="datetimeFigureOut">
              <a:rPr lang="en-US" smtClean="0"/>
              <a:pPr/>
              <a:t>12-08-02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42A8-AEE2-1E4F-8C7D-0C331D653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2D8D3-85ED-9346-B31B-CD9BC430F44E}" type="datetimeFigureOut">
              <a:rPr lang="en-US" smtClean="0"/>
              <a:pPr/>
              <a:t>12-08-02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842A8-AEE2-1E4F-8C7D-0C331D653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limber Picture_powerpoint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706" y="0"/>
            <a:ext cx="9234825" cy="59561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740381"/>
            <a:ext cx="9204706" cy="1117619"/>
          </a:xfrm>
          <a:prstGeom prst="rect">
            <a:avLst/>
          </a:prstGeom>
          <a:solidFill>
            <a:srgbClr val="778C9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A45226"/>
                </a:solidFill>
              </a:rPr>
              <a:t> </a:t>
            </a:r>
            <a:r>
              <a:rPr lang="en-US" sz="2000" b="1" dirty="0">
                <a:solidFill>
                  <a:srgbClr val="A45226"/>
                </a:solidFill>
              </a:rPr>
              <a:t> </a:t>
            </a:r>
            <a:r>
              <a:rPr lang="en-US" sz="2000" b="1" dirty="0" smtClean="0">
                <a:solidFill>
                  <a:srgbClr val="A45226"/>
                </a:solidFill>
              </a:rPr>
              <a:t>  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Date:</a:t>
            </a:r>
          </a:p>
          <a:p>
            <a:endParaRPr lang="en-US" sz="8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   Time: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53534" y="1888720"/>
            <a:ext cx="2985458" cy="17543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ts val="3960"/>
              </a:lnSpc>
            </a:pPr>
            <a:r>
              <a:rPr lang="en-US" sz="3700" dirty="0">
                <a:solidFill>
                  <a:srgbClr val="A7512F"/>
                </a:solidFill>
                <a:latin typeface="Arial"/>
                <a:cs typeface="Arial"/>
              </a:rPr>
              <a:t>It’s a</a:t>
            </a:r>
            <a:r>
              <a:rPr lang="en-US" sz="3700" dirty="0" smtClean="0">
                <a:solidFill>
                  <a:srgbClr val="A7512F"/>
                </a:solidFill>
                <a:latin typeface="Arial"/>
                <a:cs typeface="Arial"/>
              </a:rPr>
              <a:t> matter </a:t>
            </a:r>
          </a:p>
          <a:p>
            <a:pPr algn="r">
              <a:lnSpc>
                <a:spcPts val="3960"/>
              </a:lnSpc>
            </a:pPr>
            <a:r>
              <a:rPr lang="en-US" sz="3700" dirty="0" smtClean="0">
                <a:solidFill>
                  <a:srgbClr val="A7512F"/>
                </a:solidFill>
                <a:latin typeface="Arial"/>
                <a:cs typeface="Arial"/>
              </a:rPr>
              <a:t>      of faith</a:t>
            </a:r>
          </a:p>
        </p:txBody>
      </p:sp>
      <p:pic>
        <p:nvPicPr>
          <p:cNvPr id="16" name="Picture 15" descr="WVRT_LOGO_course_white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499" y="5901515"/>
            <a:ext cx="2491328" cy="765431"/>
          </a:xfrm>
          <a:prstGeom prst="rect">
            <a:avLst/>
          </a:prstGeom>
          <a:effectLst>
            <a:outerShdw blurRad="50800" dist="25400" dir="2700000">
              <a:srgbClr val="000000">
                <a:alpha val="28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53012" y="2888871"/>
            <a:ext cx="117773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schemeClr val="bg1"/>
                </a:solidFill>
                <a:latin typeface="Arial"/>
                <a:cs typeface="Arial"/>
              </a:rPr>
              <a:t> (or is it?)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5484" y="3242814"/>
            <a:ext cx="5533919" cy="2196755"/>
          </a:xfrm>
          <a:prstGeom prst="rect">
            <a:avLst/>
          </a:prstGeom>
          <a:noFill/>
          <a:effectLst>
            <a:outerShdw blurRad="50800" dist="38100" dir="2700000" algn="b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3160"/>
              </a:lnSpc>
            </a:pPr>
            <a:r>
              <a:rPr lang="en-US" sz="2400" cap="all" dirty="0">
                <a:ln w="127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  <a:cs typeface="Arial"/>
              </a:rPr>
              <a:t>Do you know</a:t>
            </a:r>
            <a:r>
              <a:rPr lang="en-US" sz="2400" cap="all" dirty="0" smtClean="0">
                <a:ln w="127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>
              <a:lnSpc>
                <a:spcPts val="3160"/>
              </a:lnSpc>
            </a:pPr>
            <a:r>
              <a:rPr lang="en-US" sz="2400" cap="all" dirty="0" smtClean="0">
                <a:ln w="127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  <a:cs typeface="Arial"/>
              </a:rPr>
              <a:t>what you believe? </a:t>
            </a:r>
          </a:p>
          <a:p>
            <a:pPr>
              <a:lnSpc>
                <a:spcPts val="2060"/>
              </a:lnSpc>
              <a:spcBef>
                <a:spcPts val="1200"/>
              </a:spcBef>
            </a:pPr>
            <a:r>
              <a:rPr lang="en-US" sz="2300" dirty="0" smtClean="0">
                <a:ln w="127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  <a:cs typeface="Arial"/>
              </a:rPr>
              <a:t>Join </a:t>
            </a:r>
            <a:r>
              <a:rPr lang="en-US" sz="2300" cap="small" dirty="0">
                <a:ln w="127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  <a:cs typeface="Arial"/>
              </a:rPr>
              <a:t>Worldview Rethink </a:t>
            </a:r>
            <a:r>
              <a:rPr lang="en-US" sz="2300" dirty="0">
                <a:ln w="127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lang="en-US" sz="2300" dirty="0" smtClean="0">
                <a:ln w="127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>
              <a:lnSpc>
                <a:spcPts val="2060"/>
              </a:lnSpc>
              <a:spcBef>
                <a:spcPts val="1200"/>
              </a:spcBef>
            </a:pPr>
            <a:r>
              <a:rPr lang="en-US" sz="2300" dirty="0" smtClean="0">
                <a:ln w="127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  <a:cs typeface="Arial"/>
              </a:rPr>
              <a:t>take a hard look at the world’s </a:t>
            </a:r>
          </a:p>
          <a:p>
            <a:pPr>
              <a:lnSpc>
                <a:spcPts val="2060"/>
              </a:lnSpc>
              <a:spcBef>
                <a:spcPts val="1200"/>
              </a:spcBef>
            </a:pPr>
            <a:r>
              <a:rPr lang="en-US" sz="2300" dirty="0" smtClean="0">
                <a:ln w="127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  <a:cs typeface="Arial"/>
              </a:rPr>
              <a:t>bestseller</a:t>
            </a:r>
            <a:r>
              <a:rPr lang="en-US" sz="2300" dirty="0">
                <a:ln w="127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  <a:cs typeface="Arial"/>
              </a:rPr>
              <a:t> … the Holy Bible.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limber Picture_powerpoint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706" y="0"/>
            <a:ext cx="9234825" cy="59561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740381"/>
            <a:ext cx="9204706" cy="1117619"/>
          </a:xfrm>
          <a:prstGeom prst="rect">
            <a:avLst/>
          </a:prstGeom>
          <a:solidFill>
            <a:srgbClr val="778C9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A45226"/>
                </a:solidFill>
              </a:rPr>
              <a:t> </a:t>
            </a:r>
            <a:r>
              <a:rPr lang="en-US" sz="2000" b="1" dirty="0">
                <a:solidFill>
                  <a:srgbClr val="A45226"/>
                </a:solidFill>
              </a:rPr>
              <a:t> </a:t>
            </a:r>
            <a:r>
              <a:rPr lang="en-US" sz="2000" b="1" dirty="0" smtClean="0">
                <a:solidFill>
                  <a:srgbClr val="A45226"/>
                </a:solidFill>
              </a:rPr>
              <a:t>  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Venue:</a:t>
            </a:r>
          </a:p>
          <a:p>
            <a:endParaRPr lang="en-US" sz="8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   Contact: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53534" y="1888720"/>
            <a:ext cx="2985458" cy="17543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ts val="3960"/>
              </a:lnSpc>
            </a:pPr>
            <a:r>
              <a:rPr lang="en-US" sz="3700" dirty="0">
                <a:solidFill>
                  <a:srgbClr val="A7512F"/>
                </a:solidFill>
                <a:latin typeface="Arial"/>
                <a:cs typeface="Arial"/>
              </a:rPr>
              <a:t>It’s a</a:t>
            </a:r>
            <a:r>
              <a:rPr lang="en-US" sz="3700" dirty="0" smtClean="0">
                <a:solidFill>
                  <a:srgbClr val="A7512F"/>
                </a:solidFill>
                <a:latin typeface="Arial"/>
                <a:cs typeface="Arial"/>
              </a:rPr>
              <a:t> matter </a:t>
            </a:r>
          </a:p>
          <a:p>
            <a:pPr algn="r">
              <a:lnSpc>
                <a:spcPts val="3960"/>
              </a:lnSpc>
            </a:pPr>
            <a:r>
              <a:rPr lang="en-US" sz="3700" dirty="0" smtClean="0">
                <a:solidFill>
                  <a:srgbClr val="A7512F"/>
                </a:solidFill>
                <a:latin typeface="Arial"/>
                <a:cs typeface="Arial"/>
              </a:rPr>
              <a:t>      of faith</a:t>
            </a:r>
          </a:p>
        </p:txBody>
      </p:sp>
      <p:pic>
        <p:nvPicPr>
          <p:cNvPr id="16" name="Picture 15" descr="WVRT_LOGO_course_white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499" y="5901515"/>
            <a:ext cx="2491328" cy="765431"/>
          </a:xfrm>
          <a:prstGeom prst="rect">
            <a:avLst/>
          </a:prstGeom>
          <a:effectLst>
            <a:outerShdw blurRad="50800" dist="25400" dir="2700000">
              <a:srgbClr val="000000">
                <a:alpha val="28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53012" y="2888871"/>
            <a:ext cx="117773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schemeClr val="bg1"/>
                </a:solidFill>
                <a:latin typeface="Arial"/>
                <a:cs typeface="Arial"/>
              </a:rPr>
              <a:t> (or is it?)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5484" y="3242814"/>
            <a:ext cx="5533919" cy="2196755"/>
          </a:xfrm>
          <a:prstGeom prst="rect">
            <a:avLst/>
          </a:prstGeom>
          <a:noFill/>
          <a:effectLst>
            <a:outerShdw blurRad="50800" dist="38100" dir="2700000" algn="b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3160"/>
              </a:lnSpc>
            </a:pPr>
            <a:r>
              <a:rPr lang="en-US" sz="2400" cap="all" dirty="0">
                <a:ln w="127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  <a:cs typeface="Arial"/>
              </a:rPr>
              <a:t>Do you know</a:t>
            </a:r>
            <a:r>
              <a:rPr lang="en-US" sz="2400" cap="all" dirty="0" smtClean="0">
                <a:ln w="127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>
              <a:lnSpc>
                <a:spcPts val="3160"/>
              </a:lnSpc>
            </a:pPr>
            <a:r>
              <a:rPr lang="en-US" sz="2400" cap="all" dirty="0" smtClean="0">
                <a:ln w="127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  <a:cs typeface="Arial"/>
              </a:rPr>
              <a:t>what you believe? </a:t>
            </a:r>
          </a:p>
          <a:p>
            <a:pPr>
              <a:lnSpc>
                <a:spcPts val="2060"/>
              </a:lnSpc>
              <a:spcBef>
                <a:spcPts val="1200"/>
              </a:spcBef>
            </a:pPr>
            <a:r>
              <a:rPr lang="en-US" sz="2300" dirty="0" smtClean="0">
                <a:ln w="127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  <a:cs typeface="Arial"/>
              </a:rPr>
              <a:t>Join </a:t>
            </a:r>
            <a:r>
              <a:rPr lang="en-US" sz="2300" cap="small" dirty="0">
                <a:ln w="127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  <a:cs typeface="Arial"/>
              </a:rPr>
              <a:t>Worldview Rethink </a:t>
            </a:r>
            <a:r>
              <a:rPr lang="en-US" sz="2300" dirty="0">
                <a:ln w="127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lang="en-US" sz="2300" dirty="0" smtClean="0">
                <a:ln w="127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>
              <a:lnSpc>
                <a:spcPts val="2060"/>
              </a:lnSpc>
              <a:spcBef>
                <a:spcPts val="1200"/>
              </a:spcBef>
            </a:pPr>
            <a:r>
              <a:rPr lang="en-US" sz="2300" dirty="0" smtClean="0">
                <a:ln w="127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  <a:cs typeface="Arial"/>
              </a:rPr>
              <a:t>take a hard look at the world’s </a:t>
            </a:r>
          </a:p>
          <a:p>
            <a:pPr>
              <a:lnSpc>
                <a:spcPts val="2060"/>
              </a:lnSpc>
              <a:spcBef>
                <a:spcPts val="1200"/>
              </a:spcBef>
            </a:pPr>
            <a:r>
              <a:rPr lang="en-US" sz="2300" dirty="0" smtClean="0">
                <a:ln w="127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  <a:cs typeface="Arial"/>
              </a:rPr>
              <a:t>bestseller</a:t>
            </a:r>
            <a:r>
              <a:rPr lang="en-US" sz="2300" dirty="0">
                <a:ln w="127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  <a:cs typeface="Arial"/>
              </a:rPr>
              <a:t> … the Holy Bible.</a:t>
            </a:r>
          </a:p>
        </p:txBody>
      </p:sp>
    </p:spTree>
    <p:extLst>
      <p:ext uri="{BB962C8B-B14F-4D97-AF65-F5344CB8AC3E}">
        <p14:creationId xmlns:p14="http://schemas.microsoft.com/office/powerpoint/2010/main" val="308874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limber Picture_powerpoint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706" y="0"/>
            <a:ext cx="9234825" cy="59561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740381"/>
            <a:ext cx="9204706" cy="1117619"/>
          </a:xfrm>
          <a:prstGeom prst="rect">
            <a:avLst/>
          </a:prstGeom>
          <a:solidFill>
            <a:srgbClr val="778C9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rgbClr val="A45226"/>
                </a:solidFill>
              </a:rPr>
              <a:t> </a:t>
            </a:r>
            <a:r>
              <a:rPr lang="en-US" sz="2000" b="1" dirty="0">
                <a:solidFill>
                  <a:srgbClr val="A45226"/>
                </a:solidFill>
              </a:rPr>
              <a:t> </a:t>
            </a:r>
            <a:r>
              <a:rPr lang="en-US" sz="2000" b="1" dirty="0" smtClean="0">
                <a:solidFill>
                  <a:srgbClr val="A45226"/>
                </a:solidFill>
              </a:rPr>
              <a:t>  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For information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:</a:t>
            </a:r>
            <a:endParaRPr lang="en-US" sz="2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endParaRPr lang="en-US" sz="8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   </a:t>
            </a:r>
            <a:r>
              <a:rPr lang="en-US" sz="2600" b="1" dirty="0" smtClean="0">
                <a:solidFill>
                  <a:schemeClr val="bg1"/>
                </a:solidFill>
                <a:latin typeface="Arial"/>
                <a:cs typeface="Arial"/>
              </a:rPr>
              <a:t>worldview</a:t>
            </a:r>
            <a:r>
              <a:rPr lang="en-US" sz="2600" b="1" dirty="0" smtClean="0">
                <a:solidFill>
                  <a:srgbClr val="000000"/>
                </a:solidFill>
                <a:latin typeface="Arial"/>
                <a:cs typeface="Arial"/>
              </a:rPr>
              <a:t>rethink</a:t>
            </a:r>
            <a:r>
              <a:rPr lang="en-US" sz="2600" b="1" dirty="0" smtClean="0">
                <a:solidFill>
                  <a:schemeClr val="bg1"/>
                </a:solidFill>
                <a:latin typeface="Arial"/>
                <a:cs typeface="Arial"/>
              </a:rPr>
              <a:t>.com</a:t>
            </a:r>
            <a:endParaRPr lang="en-US" sz="2600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3534" y="1888720"/>
            <a:ext cx="2985458" cy="17543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ts val="3960"/>
              </a:lnSpc>
            </a:pPr>
            <a:r>
              <a:rPr lang="en-US" sz="3700" dirty="0">
                <a:solidFill>
                  <a:srgbClr val="A7512F"/>
                </a:solidFill>
                <a:latin typeface="Arial"/>
                <a:cs typeface="Arial"/>
              </a:rPr>
              <a:t>It’s a</a:t>
            </a:r>
            <a:r>
              <a:rPr lang="en-US" sz="3700" dirty="0" smtClean="0">
                <a:solidFill>
                  <a:srgbClr val="A7512F"/>
                </a:solidFill>
                <a:latin typeface="Arial"/>
                <a:cs typeface="Arial"/>
              </a:rPr>
              <a:t> matter </a:t>
            </a:r>
          </a:p>
          <a:p>
            <a:pPr algn="r">
              <a:lnSpc>
                <a:spcPts val="3960"/>
              </a:lnSpc>
            </a:pPr>
            <a:r>
              <a:rPr lang="en-US" sz="3700" dirty="0" smtClean="0">
                <a:solidFill>
                  <a:srgbClr val="A7512F"/>
                </a:solidFill>
                <a:latin typeface="Arial"/>
                <a:cs typeface="Arial"/>
              </a:rPr>
              <a:t>      of faith</a:t>
            </a:r>
          </a:p>
        </p:txBody>
      </p:sp>
      <p:pic>
        <p:nvPicPr>
          <p:cNvPr id="16" name="Picture 15" descr="WVRT_LOGO_course_white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499" y="5901515"/>
            <a:ext cx="2491328" cy="765431"/>
          </a:xfrm>
          <a:prstGeom prst="rect">
            <a:avLst/>
          </a:prstGeom>
          <a:effectLst>
            <a:outerShdw blurRad="50800" dist="25400" dir="2700000">
              <a:srgbClr val="000000">
                <a:alpha val="28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53012" y="2888871"/>
            <a:ext cx="117773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schemeClr val="bg1"/>
                </a:solidFill>
                <a:latin typeface="Arial"/>
                <a:cs typeface="Arial"/>
              </a:rPr>
              <a:t> (or is it?)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5484" y="3242814"/>
            <a:ext cx="5533919" cy="2196755"/>
          </a:xfrm>
          <a:prstGeom prst="rect">
            <a:avLst/>
          </a:prstGeom>
          <a:noFill/>
          <a:effectLst>
            <a:outerShdw blurRad="50800" dist="38100" dir="2700000" algn="b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3160"/>
              </a:lnSpc>
            </a:pPr>
            <a:r>
              <a:rPr lang="en-US" sz="2400" cap="all" dirty="0">
                <a:ln w="127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  <a:cs typeface="Arial"/>
              </a:rPr>
              <a:t>Do you know</a:t>
            </a:r>
            <a:r>
              <a:rPr lang="en-US" sz="2400" cap="all" dirty="0" smtClean="0">
                <a:ln w="127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>
              <a:lnSpc>
                <a:spcPts val="3160"/>
              </a:lnSpc>
            </a:pPr>
            <a:r>
              <a:rPr lang="en-US" sz="2400" cap="all" dirty="0" smtClean="0">
                <a:ln w="127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  <a:cs typeface="Arial"/>
              </a:rPr>
              <a:t>what you believe? </a:t>
            </a:r>
          </a:p>
          <a:p>
            <a:pPr>
              <a:lnSpc>
                <a:spcPts val="2060"/>
              </a:lnSpc>
              <a:spcBef>
                <a:spcPts val="1200"/>
              </a:spcBef>
            </a:pPr>
            <a:r>
              <a:rPr lang="en-US" sz="2300" dirty="0" smtClean="0">
                <a:ln w="127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  <a:cs typeface="Arial"/>
              </a:rPr>
              <a:t>Join </a:t>
            </a:r>
            <a:r>
              <a:rPr lang="en-US" sz="2300" cap="small" dirty="0">
                <a:ln w="127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  <a:cs typeface="Arial"/>
              </a:rPr>
              <a:t>Worldview Rethink </a:t>
            </a:r>
            <a:r>
              <a:rPr lang="en-US" sz="2300" dirty="0">
                <a:ln w="127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lang="en-US" sz="2300" dirty="0" smtClean="0">
                <a:ln w="127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>
              <a:lnSpc>
                <a:spcPts val="2060"/>
              </a:lnSpc>
              <a:spcBef>
                <a:spcPts val="1200"/>
              </a:spcBef>
            </a:pPr>
            <a:r>
              <a:rPr lang="en-US" sz="2300" dirty="0" smtClean="0">
                <a:ln w="127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  <a:cs typeface="Arial"/>
              </a:rPr>
              <a:t>take a hard look at the world’s </a:t>
            </a:r>
          </a:p>
          <a:p>
            <a:pPr>
              <a:lnSpc>
                <a:spcPts val="2060"/>
              </a:lnSpc>
              <a:spcBef>
                <a:spcPts val="1200"/>
              </a:spcBef>
            </a:pPr>
            <a:r>
              <a:rPr lang="en-US" sz="2300" dirty="0" smtClean="0">
                <a:ln w="127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  <a:cs typeface="Arial"/>
              </a:rPr>
              <a:t>bestseller</a:t>
            </a:r>
            <a:r>
              <a:rPr lang="en-US" sz="2300" dirty="0">
                <a:ln w="1270" cap="flat" cmpd="sng" algn="ctr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  <a:cs typeface="Arial"/>
              </a:rPr>
              <a:t> … the Holy Bible.</a:t>
            </a:r>
          </a:p>
        </p:txBody>
      </p:sp>
    </p:spTree>
    <p:extLst>
      <p:ext uri="{BB962C8B-B14F-4D97-AF65-F5344CB8AC3E}">
        <p14:creationId xmlns:p14="http://schemas.microsoft.com/office/powerpoint/2010/main" val="3661297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114</Words>
  <Application>Microsoft Macintosh PowerPoint</Application>
  <PresentationFormat>On-screen Show (4:3)</PresentationFormat>
  <Paragraphs>33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GoodSeed USA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Rachel Bader</dc:creator>
  <cp:lastModifiedBy>John R. Cross</cp:lastModifiedBy>
  <cp:revision>11</cp:revision>
  <dcterms:created xsi:type="dcterms:W3CDTF">2012-07-31T22:16:56Z</dcterms:created>
  <dcterms:modified xsi:type="dcterms:W3CDTF">2012-08-02T21:17:37Z</dcterms:modified>
</cp:coreProperties>
</file>