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38D3C"/>
    <a:srgbClr val="E18211"/>
    <a:srgbClr val="DD6916"/>
    <a:srgbClr val="F2AC0D"/>
    <a:srgbClr val="E3651B"/>
    <a:srgbClr val="996632"/>
    <a:srgbClr val="A7512F"/>
    <a:srgbClr val="778C97"/>
    <a:srgbClr val="76909B"/>
    <a:srgbClr val="757F84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232"/>
      </p:cViewPr>
      <p:guideLst>
        <p:guide orient="horz" pos="2388"/>
        <p:guide pos="54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8/15/12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8/15/12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8/15/12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8/15/12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8/15/12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8/15/12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2D8D3-85ED-9346-B31B-CD9BC430F44E}" type="datetimeFigureOut">
              <a:rPr lang="en-US" smtClean="0"/>
              <a:pPr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oad_stylized_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42" y="-593750"/>
            <a:ext cx="9227960" cy="7066681"/>
          </a:xfrm>
          <a:prstGeom prst="rect">
            <a:avLst/>
          </a:prstGeom>
          <a:solidFill>
            <a:srgbClr val="D38D3C"/>
          </a:solid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57241" y="5623978"/>
            <a:ext cx="9227960" cy="12698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2000" b="1" dirty="0" smtClean="0">
              <a:latin typeface="Arial"/>
              <a:cs typeface="Arial"/>
            </a:endParaRPr>
          </a:p>
          <a:p>
            <a:pPr lvl="1">
              <a:lnSpc>
                <a:spcPct val="130000"/>
              </a:lnSpc>
            </a:pPr>
            <a:endParaRPr lang="en-US" sz="2000" b="1" dirty="0" smtClean="0">
              <a:latin typeface="Arial"/>
              <a:cs typeface="Arial"/>
            </a:endParaRPr>
          </a:p>
          <a:p>
            <a:pPr lvl="1">
              <a:lnSpc>
                <a:spcPct val="130000"/>
              </a:lnSpc>
            </a:pPr>
            <a:r>
              <a:rPr lang="en-US" sz="2000" b="1" dirty="0" smtClean="0">
                <a:latin typeface="Arial"/>
                <a:cs typeface="Arial"/>
              </a:rPr>
              <a:t>Date:</a:t>
            </a:r>
          </a:p>
          <a:p>
            <a:pPr>
              <a:lnSpc>
                <a:spcPct val="130000"/>
              </a:lnSpc>
            </a:pPr>
            <a:r>
              <a:rPr lang="en-US" sz="2000" b="1" dirty="0" smtClean="0">
                <a:latin typeface="Arial"/>
                <a:cs typeface="Arial"/>
              </a:rPr>
              <a:t> 	Time: </a:t>
            </a:r>
          </a:p>
          <a:p>
            <a:endParaRPr lang="en-US" sz="2000" b="1" dirty="0" smtClean="0">
              <a:latin typeface="Arial"/>
              <a:cs typeface="Arial"/>
            </a:endParaRPr>
          </a:p>
          <a:p>
            <a:endParaRPr lang="en-US" sz="2000" b="1" dirty="0" smtClean="0">
              <a:latin typeface="Arial"/>
              <a:cs typeface="Arial"/>
            </a:endParaRPr>
          </a:p>
          <a:p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6232" y="4492697"/>
            <a:ext cx="76567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Join </a:t>
            </a:r>
            <a:r>
              <a:rPr lang="en-US" sz="2200" cap="small" dirty="0" smtClean="0">
                <a:solidFill>
                  <a:schemeClr val="bg1"/>
                </a:solidFill>
                <a:latin typeface="Arial"/>
                <a:cs typeface="Arial"/>
              </a:rPr>
              <a:t>Worldview Rethink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and take a </a:t>
            </a:r>
            <a:r>
              <a:rPr lang="en-US" sz="2200" dirty="0" smtClean="0">
                <a:noFill/>
                <a:latin typeface="Arial"/>
                <a:cs typeface="Arial"/>
              </a:rPr>
              <a:t>journey </a:t>
            </a: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through an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ancient book that points the way to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genuine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purpose and meaning in life—the Holy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Bible.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8606" y="6135448"/>
            <a:ext cx="2734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worldview</a:t>
            </a:r>
            <a:r>
              <a:rPr lang="en-US" sz="2000" b="1" dirty="0" err="1">
                <a:solidFill>
                  <a:srgbClr val="D38D3C"/>
                </a:solidFill>
                <a:latin typeface="Arial"/>
                <a:cs typeface="Arial"/>
              </a:rPr>
              <a:t>rethink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.com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oad_stylized_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42" y="-593750"/>
            <a:ext cx="9227960" cy="7066681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57242" y="5623978"/>
            <a:ext cx="9227959" cy="12698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2000" b="1" dirty="0" smtClean="0">
              <a:latin typeface="Arial"/>
              <a:cs typeface="Arial"/>
            </a:endParaRPr>
          </a:p>
          <a:p>
            <a:pPr lvl="1">
              <a:lnSpc>
                <a:spcPct val="130000"/>
              </a:lnSpc>
            </a:pPr>
            <a:endParaRPr lang="en-US" sz="2000" b="1" dirty="0" smtClean="0">
              <a:latin typeface="Arial"/>
              <a:cs typeface="Arial"/>
            </a:endParaRPr>
          </a:p>
          <a:p>
            <a:pPr lvl="1">
              <a:lnSpc>
                <a:spcPct val="130000"/>
              </a:lnSpc>
            </a:pPr>
            <a:r>
              <a:rPr lang="en-US" sz="2000" b="1" dirty="0" smtClean="0">
                <a:latin typeface="Arial"/>
                <a:cs typeface="Arial"/>
              </a:rPr>
              <a:t>Venue:</a:t>
            </a:r>
          </a:p>
          <a:p>
            <a:pPr>
              <a:lnSpc>
                <a:spcPct val="130000"/>
              </a:lnSpc>
            </a:pPr>
            <a:r>
              <a:rPr lang="en-US" sz="2000" b="1" dirty="0" smtClean="0">
                <a:latin typeface="Arial"/>
                <a:cs typeface="Arial"/>
              </a:rPr>
              <a:t> 	Contact: </a:t>
            </a:r>
          </a:p>
          <a:p>
            <a:endParaRPr lang="en-US" sz="2000" b="1" dirty="0" smtClean="0">
              <a:latin typeface="Arial"/>
              <a:cs typeface="Arial"/>
            </a:endParaRPr>
          </a:p>
          <a:p>
            <a:endParaRPr lang="en-US" sz="2000" b="1" dirty="0" smtClean="0">
              <a:latin typeface="Arial"/>
              <a:cs typeface="Arial"/>
            </a:endParaRPr>
          </a:p>
          <a:p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6232" y="4492697"/>
            <a:ext cx="76567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Join </a:t>
            </a:r>
            <a:r>
              <a:rPr lang="en-US" sz="2200" cap="small" dirty="0" smtClean="0">
                <a:solidFill>
                  <a:schemeClr val="bg1"/>
                </a:solidFill>
                <a:latin typeface="Arial"/>
                <a:cs typeface="Arial"/>
              </a:rPr>
              <a:t>Worldview Rethink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and take a journey </a:t>
            </a: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through an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ancient book that points the way to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genuine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purpose and meaning in life—the Holy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Bible.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8606" y="6135448"/>
            <a:ext cx="2734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worldview</a:t>
            </a:r>
            <a:r>
              <a:rPr lang="en-US" sz="2000" b="1" dirty="0" err="1" smtClean="0">
                <a:solidFill>
                  <a:srgbClr val="D38D3C"/>
                </a:solidFill>
                <a:latin typeface="Arial"/>
                <a:cs typeface="Arial"/>
              </a:rPr>
              <a:t>rethink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.com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87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68</Words>
  <Application>Microsoft Macintosh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GoodSeed 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 Bader</dc:creator>
  <cp:lastModifiedBy>Rachel Bader</cp:lastModifiedBy>
  <cp:revision>14</cp:revision>
  <dcterms:created xsi:type="dcterms:W3CDTF">2012-08-15T18:38:50Z</dcterms:created>
  <dcterms:modified xsi:type="dcterms:W3CDTF">2012-08-15T19:15:55Z</dcterms:modified>
</cp:coreProperties>
</file>