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19C07"/>
    <a:srgbClr val="D57615"/>
    <a:srgbClr val="F1910A"/>
    <a:srgbClr val="A7512F"/>
    <a:srgbClr val="778C97"/>
    <a:srgbClr val="76909B"/>
    <a:srgbClr val="757F84"/>
    <a:srgbClr val="4C899C"/>
    <a:srgbClr val="50ACAA"/>
    <a:srgbClr val="595148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1256" y="-1000"/>
      </p:cViewPr>
      <p:guideLst>
        <p:guide orient="horz" pos="1620"/>
        <p:guide pos="53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A908E9-FA32-7445-884C-0511E48DE788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46469B-E9FF-6D4E-8F87-B49E756935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4995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469B-E9FF-6D4E-8F87-B49E7569358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Road_stylized2_powerpoint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3869" y="-196859"/>
            <a:ext cx="9228668" cy="517830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-33869" y="4217984"/>
            <a:ext cx="9228668" cy="95235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n-US" b="1" dirty="0" smtClean="0">
              <a:latin typeface="Arial"/>
              <a:cs typeface="Arial"/>
            </a:endParaRPr>
          </a:p>
          <a:p>
            <a:pPr lvl="1">
              <a:lnSpc>
                <a:spcPct val="130000"/>
              </a:lnSpc>
            </a:pPr>
            <a:endParaRPr lang="en-US" b="1" dirty="0" smtClean="0">
              <a:latin typeface="Arial"/>
              <a:cs typeface="Arial"/>
            </a:endParaRPr>
          </a:p>
          <a:p>
            <a:pPr lvl="1">
              <a:lnSpc>
                <a:spcPct val="130000"/>
              </a:lnSpc>
            </a:pPr>
            <a:r>
              <a:rPr lang="en-US" b="1" dirty="0" smtClean="0">
                <a:latin typeface="Arial"/>
                <a:cs typeface="Arial"/>
              </a:rPr>
              <a:t>Date:</a:t>
            </a:r>
          </a:p>
          <a:p>
            <a:pPr>
              <a:lnSpc>
                <a:spcPct val="130000"/>
              </a:lnSpc>
            </a:pPr>
            <a:r>
              <a:rPr lang="en-US" b="1" dirty="0" smtClean="0">
                <a:latin typeface="Arial"/>
                <a:cs typeface="Arial"/>
              </a:rPr>
              <a:t> 	Time: </a:t>
            </a:r>
          </a:p>
          <a:p>
            <a:endParaRPr lang="en-US" b="1" dirty="0" smtClean="0">
              <a:latin typeface="Arial"/>
              <a:cs typeface="Arial"/>
            </a:endParaRPr>
          </a:p>
          <a:p>
            <a:endParaRPr lang="en-US" b="1" dirty="0" smtClean="0">
              <a:latin typeface="Arial"/>
              <a:cs typeface="Arial"/>
            </a:endParaRPr>
          </a:p>
          <a:p>
            <a:endParaRPr lang="en-US" b="1" dirty="0"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78776" y="3132663"/>
            <a:ext cx="715025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200" dirty="0" smtClean="0">
                <a:solidFill>
                  <a:schemeClr val="bg1"/>
                </a:solidFill>
                <a:latin typeface="Arial"/>
                <a:cs typeface="Arial"/>
              </a:rPr>
              <a:t>Join </a:t>
            </a:r>
            <a:r>
              <a:rPr lang="en-US" sz="2200" cap="small" dirty="0" smtClean="0">
                <a:solidFill>
                  <a:schemeClr val="bg1"/>
                </a:solidFill>
                <a:latin typeface="Arial"/>
                <a:cs typeface="Arial"/>
              </a:rPr>
              <a:t>Worldview Rethink </a:t>
            </a:r>
            <a:r>
              <a:rPr lang="en-US" sz="2200" dirty="0" smtClean="0">
                <a:solidFill>
                  <a:schemeClr val="bg1"/>
                </a:solidFill>
                <a:latin typeface="Arial"/>
                <a:cs typeface="Arial"/>
              </a:rPr>
              <a:t>and take a journey </a:t>
            </a:r>
          </a:p>
          <a:p>
            <a:pPr algn="r"/>
            <a:r>
              <a:rPr lang="en-US" sz="2200" dirty="0" smtClean="0">
                <a:solidFill>
                  <a:schemeClr val="bg1"/>
                </a:solidFill>
                <a:latin typeface="Arial"/>
                <a:cs typeface="Arial"/>
              </a:rPr>
              <a:t>through an </a:t>
            </a:r>
            <a:r>
              <a:rPr lang="en-US" sz="2200" dirty="0">
                <a:solidFill>
                  <a:schemeClr val="bg1"/>
                </a:solidFill>
                <a:latin typeface="Arial"/>
                <a:cs typeface="Arial"/>
              </a:rPr>
              <a:t>ancient book that points the way to</a:t>
            </a:r>
            <a:r>
              <a:rPr lang="en-US" sz="22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pPr algn="r"/>
            <a:r>
              <a:rPr lang="en-US" sz="2200" dirty="0" smtClean="0">
                <a:solidFill>
                  <a:schemeClr val="bg1"/>
                </a:solidFill>
                <a:latin typeface="Arial"/>
                <a:cs typeface="Arial"/>
              </a:rPr>
              <a:t>genuine </a:t>
            </a:r>
            <a:r>
              <a:rPr lang="en-US" sz="2200" dirty="0">
                <a:solidFill>
                  <a:schemeClr val="bg1"/>
                </a:solidFill>
                <a:latin typeface="Arial"/>
                <a:cs typeface="Arial"/>
              </a:rPr>
              <a:t>purpose and meaning in life—the Holy </a:t>
            </a:r>
            <a:r>
              <a:rPr lang="en-US" sz="2200" dirty="0" smtClean="0">
                <a:solidFill>
                  <a:schemeClr val="bg1"/>
                </a:solidFill>
                <a:latin typeface="Arial"/>
                <a:cs typeface="Arial"/>
              </a:rPr>
              <a:t>Bible.</a:t>
            </a:r>
            <a:endParaRPr lang="en-US" sz="2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48353" y="4606835"/>
            <a:ext cx="2480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  <a:latin typeface="Arial"/>
                <a:cs typeface="Arial"/>
              </a:rPr>
              <a:t>worldview</a:t>
            </a:r>
            <a:r>
              <a:rPr lang="en-US" b="1" dirty="0" err="1" smtClean="0">
                <a:solidFill>
                  <a:srgbClr val="D38D3C"/>
                </a:solidFill>
                <a:latin typeface="Arial"/>
                <a:cs typeface="Arial"/>
              </a:rPr>
              <a:t>rethink</a:t>
            </a:r>
            <a:r>
              <a:rPr lang="en-US" dirty="0" err="1" smtClean="0">
                <a:solidFill>
                  <a:schemeClr val="bg1"/>
                </a:solidFill>
                <a:latin typeface="Arial"/>
                <a:cs typeface="Arial"/>
              </a:rPr>
              <a:t>.com</a:t>
            </a:r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oad_stylized2_powerpoint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3869" y="-196859"/>
            <a:ext cx="9228668" cy="51783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33869" y="4217984"/>
            <a:ext cx="9228668" cy="95235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n-US" b="1" dirty="0" smtClean="0">
              <a:latin typeface="Arial"/>
              <a:cs typeface="Arial"/>
            </a:endParaRPr>
          </a:p>
          <a:p>
            <a:pPr lvl="1">
              <a:lnSpc>
                <a:spcPct val="130000"/>
              </a:lnSpc>
            </a:pPr>
            <a:endParaRPr lang="en-US" b="1" dirty="0" smtClean="0">
              <a:latin typeface="Arial"/>
              <a:cs typeface="Arial"/>
            </a:endParaRPr>
          </a:p>
          <a:p>
            <a:pPr lvl="1">
              <a:lnSpc>
                <a:spcPct val="130000"/>
              </a:lnSpc>
            </a:pPr>
            <a:r>
              <a:rPr lang="en-US" b="1" dirty="0" smtClean="0">
                <a:latin typeface="Arial"/>
                <a:cs typeface="Arial"/>
              </a:rPr>
              <a:t>Venue:</a:t>
            </a:r>
          </a:p>
          <a:p>
            <a:pPr>
              <a:lnSpc>
                <a:spcPct val="130000"/>
              </a:lnSpc>
            </a:pPr>
            <a:r>
              <a:rPr lang="en-US" b="1" dirty="0" smtClean="0">
                <a:latin typeface="Arial"/>
                <a:cs typeface="Arial"/>
              </a:rPr>
              <a:t> 	Contact: </a:t>
            </a:r>
          </a:p>
          <a:p>
            <a:endParaRPr lang="en-US" b="1" dirty="0" smtClean="0">
              <a:latin typeface="Arial"/>
              <a:cs typeface="Arial"/>
            </a:endParaRPr>
          </a:p>
          <a:p>
            <a:endParaRPr lang="en-US" b="1" dirty="0" smtClean="0">
              <a:latin typeface="Arial"/>
              <a:cs typeface="Arial"/>
            </a:endParaRPr>
          </a:p>
          <a:p>
            <a:endParaRPr lang="en-US" b="1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8776" y="3132663"/>
            <a:ext cx="715025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200" dirty="0" smtClean="0">
                <a:solidFill>
                  <a:schemeClr val="bg1"/>
                </a:solidFill>
                <a:latin typeface="Arial"/>
                <a:cs typeface="Arial"/>
              </a:rPr>
              <a:t>Join </a:t>
            </a:r>
            <a:r>
              <a:rPr lang="en-US" sz="2200" cap="small" dirty="0" smtClean="0">
                <a:solidFill>
                  <a:schemeClr val="bg1"/>
                </a:solidFill>
                <a:latin typeface="Arial"/>
                <a:cs typeface="Arial"/>
              </a:rPr>
              <a:t>Worldview Rethink </a:t>
            </a:r>
            <a:r>
              <a:rPr lang="en-US" sz="2200" dirty="0" smtClean="0">
                <a:solidFill>
                  <a:schemeClr val="bg1"/>
                </a:solidFill>
                <a:latin typeface="Arial"/>
                <a:cs typeface="Arial"/>
              </a:rPr>
              <a:t>and take a journey </a:t>
            </a:r>
          </a:p>
          <a:p>
            <a:pPr algn="r"/>
            <a:r>
              <a:rPr lang="en-US" sz="2200" dirty="0" smtClean="0">
                <a:solidFill>
                  <a:schemeClr val="bg1"/>
                </a:solidFill>
                <a:latin typeface="Arial"/>
                <a:cs typeface="Arial"/>
              </a:rPr>
              <a:t>through an </a:t>
            </a:r>
            <a:r>
              <a:rPr lang="en-US" sz="2200" dirty="0">
                <a:solidFill>
                  <a:schemeClr val="bg1"/>
                </a:solidFill>
                <a:latin typeface="Arial"/>
                <a:cs typeface="Arial"/>
              </a:rPr>
              <a:t>ancient book that points the way to</a:t>
            </a:r>
            <a:r>
              <a:rPr lang="en-US" sz="22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pPr algn="r"/>
            <a:r>
              <a:rPr lang="en-US" sz="2200" dirty="0" smtClean="0">
                <a:solidFill>
                  <a:schemeClr val="bg1"/>
                </a:solidFill>
                <a:latin typeface="Arial"/>
                <a:cs typeface="Arial"/>
              </a:rPr>
              <a:t>genuine </a:t>
            </a:r>
            <a:r>
              <a:rPr lang="en-US" sz="2200" dirty="0">
                <a:solidFill>
                  <a:schemeClr val="bg1"/>
                </a:solidFill>
                <a:latin typeface="Arial"/>
                <a:cs typeface="Arial"/>
              </a:rPr>
              <a:t>purpose and meaning in life—the Holy </a:t>
            </a:r>
            <a:r>
              <a:rPr lang="en-US" sz="2200" dirty="0" smtClean="0">
                <a:solidFill>
                  <a:schemeClr val="bg1"/>
                </a:solidFill>
                <a:latin typeface="Arial"/>
                <a:cs typeface="Arial"/>
              </a:rPr>
              <a:t>Bible.</a:t>
            </a:r>
            <a:endParaRPr lang="en-US" sz="2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8353" y="4606835"/>
            <a:ext cx="2480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  <a:latin typeface="Arial"/>
                <a:cs typeface="Arial"/>
              </a:rPr>
              <a:t>worldview</a:t>
            </a:r>
            <a:r>
              <a:rPr lang="en-US" b="1" dirty="0" err="1" smtClean="0">
                <a:solidFill>
                  <a:srgbClr val="D38D3C"/>
                </a:solidFill>
                <a:latin typeface="Arial"/>
                <a:cs typeface="Arial"/>
              </a:rPr>
              <a:t>rethink</a:t>
            </a:r>
            <a:r>
              <a:rPr lang="en-US" dirty="0" err="1" smtClean="0">
                <a:solidFill>
                  <a:schemeClr val="bg1"/>
                </a:solidFill>
                <a:latin typeface="Arial"/>
                <a:cs typeface="Arial"/>
              </a:rPr>
              <a:t>.com</a:t>
            </a:r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9876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69</Words>
  <Application>Microsoft Macintosh PowerPoint</Application>
  <PresentationFormat>On-screen Show (16:9)</PresentationFormat>
  <Paragraphs>19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GoodSeed USA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Rachel Bader</dc:creator>
  <cp:lastModifiedBy>Rachel Bader</cp:lastModifiedBy>
  <cp:revision>16</cp:revision>
  <dcterms:created xsi:type="dcterms:W3CDTF">2012-08-15T18:42:39Z</dcterms:created>
  <dcterms:modified xsi:type="dcterms:W3CDTF">2012-08-15T18:42:52Z</dcterms:modified>
</cp:coreProperties>
</file>