
<file path=[Content_Types].xml><?xml version="1.0" encoding="utf-8"?>
<Types xmlns="http://schemas.openxmlformats.org/package/2006/content-types"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rels" ContentType="application/vnd.openxmlformats-package.relationships+xml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A7512F"/>
    <a:srgbClr val="778C97"/>
    <a:srgbClr val="76909B"/>
    <a:srgbClr val="757F84"/>
    <a:srgbClr val="4C899C"/>
    <a:srgbClr val="50ACAA"/>
    <a:srgbClr val="595148"/>
    <a:srgbClr val="A45226"/>
    <a:srgbClr val="A45439"/>
    <a:srgbClr val="B45D2B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696" y="-1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D8D3-85ED-9346-B31B-CD9BC430F44E}" type="datetimeFigureOut">
              <a:rPr lang="en-US" smtClean="0"/>
              <a:pPr/>
              <a:t>8/15/12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42A8-AEE2-1E4F-8C7D-0C331D653A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D8D3-85ED-9346-B31B-CD9BC430F44E}" type="datetimeFigureOut">
              <a:rPr lang="en-US" smtClean="0"/>
              <a:pPr/>
              <a:t>8/15/12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42A8-AEE2-1E4F-8C7D-0C331D653A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D8D3-85ED-9346-B31B-CD9BC430F44E}" type="datetimeFigureOut">
              <a:rPr lang="en-US" smtClean="0"/>
              <a:pPr/>
              <a:t>8/15/12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42A8-AEE2-1E4F-8C7D-0C331D653A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D8D3-85ED-9346-B31B-CD9BC430F44E}" type="datetimeFigureOut">
              <a:rPr lang="en-US" smtClean="0"/>
              <a:pPr/>
              <a:t>8/15/12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42A8-AEE2-1E4F-8C7D-0C331D653A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D8D3-85ED-9346-B31B-CD9BC430F44E}" type="datetimeFigureOut">
              <a:rPr lang="en-US" smtClean="0"/>
              <a:pPr/>
              <a:t>8/15/12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42A8-AEE2-1E4F-8C7D-0C331D653A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D8D3-85ED-9346-B31B-CD9BC430F44E}" type="datetimeFigureOut">
              <a:rPr lang="en-US" smtClean="0"/>
              <a:pPr/>
              <a:t>8/15/12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42A8-AEE2-1E4F-8C7D-0C331D653A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D8D3-85ED-9346-B31B-CD9BC430F44E}" type="datetimeFigureOut">
              <a:rPr lang="en-US" smtClean="0"/>
              <a:pPr/>
              <a:t>8/15/12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42A8-AEE2-1E4F-8C7D-0C331D653A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D8D3-85ED-9346-B31B-CD9BC430F44E}" type="datetimeFigureOut">
              <a:rPr lang="en-US" smtClean="0"/>
              <a:pPr/>
              <a:t>8/15/12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42A8-AEE2-1E4F-8C7D-0C331D653A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D8D3-85ED-9346-B31B-CD9BC430F44E}" type="datetimeFigureOut">
              <a:rPr lang="en-US" smtClean="0"/>
              <a:pPr/>
              <a:t>8/15/12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42A8-AEE2-1E4F-8C7D-0C331D653A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D8D3-85ED-9346-B31B-CD9BC430F44E}" type="datetimeFigureOut">
              <a:rPr lang="en-US" smtClean="0"/>
              <a:pPr/>
              <a:t>8/15/12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42A8-AEE2-1E4F-8C7D-0C331D653A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2D8D3-85ED-9346-B31B-CD9BC430F44E}" type="datetimeFigureOut">
              <a:rPr lang="en-US" smtClean="0"/>
              <a:pPr/>
              <a:t>8/15/12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42A8-AEE2-1E4F-8C7D-0C331D653A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2D8D3-85ED-9346-B31B-CD9BC430F44E}" type="datetimeFigureOut">
              <a:rPr lang="en-US" smtClean="0"/>
              <a:pPr/>
              <a:t>8/15/12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842A8-AEE2-1E4F-8C7D-0C331D653A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32989" y="-1"/>
            <a:ext cx="5979007" cy="1511301"/>
          </a:xfrm>
          <a:prstGeom prst="rect">
            <a:avLst/>
          </a:prstGeom>
          <a:solidFill>
            <a:srgbClr val="71675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5428155"/>
            <a:ext cx="8611403" cy="1429845"/>
          </a:xfrm>
          <a:prstGeom prst="rect">
            <a:avLst/>
          </a:prstGeom>
          <a:solidFill>
            <a:srgbClr val="A4522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latin typeface="Arial"/>
                <a:cs typeface="Arial"/>
              </a:rPr>
              <a:t>    </a:t>
            </a:r>
            <a:r>
              <a:rPr lang="en-US" sz="2000" b="1" dirty="0" smtClean="0">
                <a:latin typeface="Arial"/>
                <a:cs typeface="Arial"/>
              </a:rPr>
              <a:t>Date:</a:t>
            </a:r>
          </a:p>
          <a:p>
            <a:endParaRPr lang="en-US" sz="2000" b="1" dirty="0" smtClean="0">
              <a:latin typeface="Arial"/>
              <a:cs typeface="Arial"/>
            </a:endParaRPr>
          </a:p>
          <a:p>
            <a:r>
              <a:rPr lang="en-US" sz="2000" b="1" dirty="0" smtClean="0">
                <a:latin typeface="Arial"/>
                <a:cs typeface="Arial"/>
              </a:rPr>
              <a:t>    Time:</a:t>
            </a:r>
          </a:p>
        </p:txBody>
      </p:sp>
      <p:pic>
        <p:nvPicPr>
          <p:cNvPr id="9" name="Picture 8" descr="Thinker_powerpoint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8490" y="-338539"/>
            <a:ext cx="5210826" cy="7196539"/>
          </a:xfrm>
          <a:prstGeom prst="rect">
            <a:avLst/>
          </a:prstGeom>
        </p:spPr>
      </p:pic>
      <p:pic>
        <p:nvPicPr>
          <p:cNvPr id="11" name="Picture 10" descr="WVRT_LOGO_course_white.psd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158" y="227272"/>
            <a:ext cx="3683228" cy="113162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65557" y="3232550"/>
            <a:ext cx="5092593" cy="2008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40"/>
              </a:lnSpc>
            </a:pPr>
            <a:r>
              <a:rPr lang="en-US" sz="2200" b="1" dirty="0" smtClean="0">
                <a:latin typeface="Arial"/>
                <a:cs typeface="Arial"/>
              </a:rPr>
              <a:t>There is an ancient book that</a:t>
            </a:r>
          </a:p>
          <a:p>
            <a:pPr>
              <a:lnSpc>
                <a:spcPts val="3040"/>
              </a:lnSpc>
            </a:pPr>
            <a:r>
              <a:rPr lang="en-US" sz="2200" b="1" dirty="0" smtClean="0">
                <a:latin typeface="Arial"/>
                <a:cs typeface="Arial"/>
              </a:rPr>
              <a:t>answers life’s difficult questions. </a:t>
            </a:r>
          </a:p>
          <a:p>
            <a:pPr>
              <a:lnSpc>
                <a:spcPts val="3040"/>
              </a:lnSpc>
            </a:pPr>
            <a:r>
              <a:rPr lang="en-US" sz="2200" b="1" dirty="0" smtClean="0">
                <a:latin typeface="Arial"/>
                <a:cs typeface="Arial"/>
              </a:rPr>
              <a:t>Join </a:t>
            </a:r>
            <a:r>
              <a:rPr lang="en-US" sz="2200" b="1" cap="small" dirty="0" smtClean="0">
                <a:latin typeface="Arial"/>
                <a:cs typeface="Arial"/>
              </a:rPr>
              <a:t>Worldview Rethink </a:t>
            </a:r>
            <a:r>
              <a:rPr lang="en-US" sz="2200" b="1" dirty="0" smtClean="0">
                <a:latin typeface="Arial"/>
                <a:cs typeface="Arial"/>
              </a:rPr>
              <a:t>and take </a:t>
            </a:r>
          </a:p>
          <a:p>
            <a:pPr>
              <a:lnSpc>
                <a:spcPts val="3040"/>
              </a:lnSpc>
            </a:pPr>
            <a:r>
              <a:rPr lang="en-US" sz="2200" b="1" dirty="0" smtClean="0">
                <a:latin typeface="Arial"/>
                <a:cs typeface="Arial"/>
              </a:rPr>
              <a:t>time to examine the world’s </a:t>
            </a:r>
          </a:p>
          <a:p>
            <a:pPr>
              <a:lnSpc>
                <a:spcPts val="3040"/>
              </a:lnSpc>
            </a:pPr>
            <a:r>
              <a:rPr lang="en-US" sz="2200" b="1" dirty="0" smtClean="0">
                <a:latin typeface="Arial"/>
                <a:cs typeface="Arial"/>
              </a:rPr>
              <a:t>bestseller—the Holy Bible.</a:t>
            </a:r>
            <a:endParaRPr lang="en-US" sz="2200" b="1" dirty="0">
              <a:latin typeface="Arial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77900" y="1833566"/>
            <a:ext cx="47909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aseline="30000" dirty="0">
                <a:solidFill>
                  <a:srgbClr val="B45D2B"/>
                </a:solidFill>
                <a:latin typeface="Arial"/>
                <a:cs typeface="Arial"/>
              </a:rPr>
              <a:t>The unexamined </a:t>
            </a:r>
            <a:r>
              <a:rPr lang="en-US" sz="5400" baseline="30000" dirty="0" smtClean="0">
                <a:solidFill>
                  <a:srgbClr val="B45D2B"/>
                </a:solidFill>
                <a:latin typeface="Arial"/>
                <a:cs typeface="Arial"/>
              </a:rPr>
              <a:t>life</a:t>
            </a:r>
          </a:p>
          <a:p>
            <a:r>
              <a:rPr lang="en-US" sz="5400" baseline="30000" dirty="0" smtClean="0">
                <a:solidFill>
                  <a:srgbClr val="B45D2B"/>
                </a:solidFill>
                <a:latin typeface="Arial"/>
                <a:cs typeface="Arial"/>
              </a:rPr>
              <a:t>	   is </a:t>
            </a:r>
            <a:r>
              <a:rPr lang="en-US" sz="5400" baseline="30000" dirty="0">
                <a:solidFill>
                  <a:srgbClr val="B45D2B"/>
                </a:solidFill>
                <a:latin typeface="Arial"/>
                <a:cs typeface="Arial"/>
              </a:rPr>
              <a:t>not worth living</a:t>
            </a:r>
            <a:r>
              <a:rPr lang="en-US" sz="5400" baseline="30000" dirty="0" smtClean="0">
                <a:solidFill>
                  <a:srgbClr val="B45D2B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86664" y="2823829"/>
            <a:ext cx="1350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—Socrates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66681" y="6248400"/>
            <a:ext cx="34575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worldview</a:t>
            </a:r>
            <a:r>
              <a:rPr lang="en-US" sz="2000" b="1" dirty="0" smtClean="0">
                <a:ln>
                  <a:solidFill>
                    <a:srgbClr val="A45439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rethink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.com</a:t>
            </a:r>
            <a:endParaRPr lang="en-US" sz="20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32989" y="-1"/>
            <a:ext cx="5979007" cy="1511301"/>
          </a:xfrm>
          <a:prstGeom prst="rect">
            <a:avLst/>
          </a:prstGeom>
          <a:solidFill>
            <a:srgbClr val="71675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5428155"/>
            <a:ext cx="8611403" cy="1429845"/>
          </a:xfrm>
          <a:prstGeom prst="rect">
            <a:avLst/>
          </a:prstGeom>
          <a:solidFill>
            <a:srgbClr val="A4522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latin typeface="Arial"/>
                <a:cs typeface="Arial"/>
              </a:rPr>
              <a:t>    Venue:</a:t>
            </a:r>
          </a:p>
          <a:p>
            <a:endParaRPr lang="en-US" sz="2000" b="1" dirty="0" smtClean="0">
              <a:latin typeface="Arial"/>
              <a:cs typeface="Arial"/>
            </a:endParaRPr>
          </a:p>
          <a:p>
            <a:r>
              <a:rPr lang="en-US" sz="2000" b="1" dirty="0" smtClean="0">
                <a:latin typeface="Arial"/>
                <a:cs typeface="Arial"/>
              </a:rPr>
              <a:t>    Contact:</a:t>
            </a:r>
          </a:p>
        </p:txBody>
      </p:sp>
      <p:pic>
        <p:nvPicPr>
          <p:cNvPr id="13" name="Picture 12" descr="Thinker_powerpoint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8490" y="-338539"/>
            <a:ext cx="5210826" cy="7196539"/>
          </a:xfrm>
          <a:prstGeom prst="rect">
            <a:avLst/>
          </a:prstGeom>
        </p:spPr>
      </p:pic>
      <p:pic>
        <p:nvPicPr>
          <p:cNvPr id="9" name="Picture 8" descr="WVRT_LOGO_course_white.psd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158" y="227272"/>
            <a:ext cx="3683228" cy="113162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65557" y="3232550"/>
            <a:ext cx="5092593" cy="2008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40"/>
              </a:lnSpc>
            </a:pPr>
            <a:r>
              <a:rPr lang="en-US" sz="2200" b="1" dirty="0" smtClean="0">
                <a:latin typeface="Arial"/>
                <a:cs typeface="Arial"/>
              </a:rPr>
              <a:t>There is an ancient book that</a:t>
            </a:r>
          </a:p>
          <a:p>
            <a:pPr>
              <a:lnSpc>
                <a:spcPts val="3040"/>
              </a:lnSpc>
            </a:pPr>
            <a:r>
              <a:rPr lang="en-US" sz="2200" b="1" dirty="0" smtClean="0">
                <a:latin typeface="Arial"/>
                <a:cs typeface="Arial"/>
              </a:rPr>
              <a:t>answers life’s difficult questions. </a:t>
            </a:r>
          </a:p>
          <a:p>
            <a:pPr>
              <a:lnSpc>
                <a:spcPts val="3040"/>
              </a:lnSpc>
            </a:pPr>
            <a:r>
              <a:rPr lang="en-US" sz="2200" b="1" dirty="0" smtClean="0">
                <a:latin typeface="Arial"/>
                <a:cs typeface="Arial"/>
              </a:rPr>
              <a:t>Join </a:t>
            </a:r>
            <a:r>
              <a:rPr lang="en-US" sz="2200" b="1" cap="small" dirty="0" smtClean="0">
                <a:latin typeface="Arial"/>
                <a:cs typeface="Arial"/>
              </a:rPr>
              <a:t>Worldview Rethink </a:t>
            </a:r>
            <a:r>
              <a:rPr lang="en-US" sz="2200" b="1" dirty="0" smtClean="0">
                <a:latin typeface="Arial"/>
                <a:cs typeface="Arial"/>
              </a:rPr>
              <a:t>and take </a:t>
            </a:r>
          </a:p>
          <a:p>
            <a:pPr>
              <a:lnSpc>
                <a:spcPts val="3040"/>
              </a:lnSpc>
            </a:pPr>
            <a:r>
              <a:rPr lang="en-US" sz="2200" b="1" dirty="0" smtClean="0">
                <a:latin typeface="Arial"/>
                <a:cs typeface="Arial"/>
              </a:rPr>
              <a:t>time to examine the world’s </a:t>
            </a:r>
          </a:p>
          <a:p>
            <a:pPr>
              <a:lnSpc>
                <a:spcPts val="3040"/>
              </a:lnSpc>
            </a:pPr>
            <a:r>
              <a:rPr lang="en-US" sz="2200" b="1" dirty="0" smtClean="0">
                <a:latin typeface="Arial"/>
                <a:cs typeface="Arial"/>
              </a:rPr>
              <a:t>bestseller—the Holy Bible.</a:t>
            </a:r>
            <a:endParaRPr lang="en-US" sz="2200" b="1" dirty="0"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7900" y="1833566"/>
            <a:ext cx="47909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aseline="30000" dirty="0">
                <a:solidFill>
                  <a:srgbClr val="B45D2B"/>
                </a:solidFill>
                <a:latin typeface="Arial"/>
                <a:cs typeface="Arial"/>
              </a:rPr>
              <a:t>The unexamined </a:t>
            </a:r>
            <a:r>
              <a:rPr lang="en-US" sz="5400" baseline="30000" dirty="0" smtClean="0">
                <a:solidFill>
                  <a:srgbClr val="B45D2B"/>
                </a:solidFill>
                <a:latin typeface="Arial"/>
                <a:cs typeface="Arial"/>
              </a:rPr>
              <a:t>life</a:t>
            </a:r>
          </a:p>
          <a:p>
            <a:r>
              <a:rPr lang="en-US" sz="5400" baseline="30000" dirty="0" smtClean="0">
                <a:solidFill>
                  <a:srgbClr val="B45D2B"/>
                </a:solidFill>
                <a:latin typeface="Arial"/>
                <a:cs typeface="Arial"/>
              </a:rPr>
              <a:t>	   is </a:t>
            </a:r>
            <a:r>
              <a:rPr lang="en-US" sz="5400" baseline="30000" dirty="0">
                <a:solidFill>
                  <a:srgbClr val="B45D2B"/>
                </a:solidFill>
                <a:latin typeface="Arial"/>
                <a:cs typeface="Arial"/>
              </a:rPr>
              <a:t>not worth living</a:t>
            </a:r>
            <a:r>
              <a:rPr lang="en-US" sz="5400" baseline="30000" dirty="0" smtClean="0">
                <a:solidFill>
                  <a:srgbClr val="B45D2B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86664" y="2823829"/>
            <a:ext cx="1350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—Socrates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66681" y="6248400"/>
            <a:ext cx="34575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worldview</a:t>
            </a:r>
            <a:r>
              <a:rPr lang="en-US" sz="2000" b="1" dirty="0" smtClean="0">
                <a:ln>
                  <a:solidFill>
                    <a:srgbClr val="A45439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rethink</a:t>
            </a:r>
            <a:r>
              <a:rPr lang="en-US" sz="2000" dirty="0" smtClean="0">
                <a:solidFill>
                  <a:schemeClr val="bg1"/>
                </a:solidFill>
                <a:latin typeface="Arial"/>
                <a:cs typeface="Arial"/>
              </a:rPr>
              <a:t>.com</a:t>
            </a:r>
            <a:endParaRPr lang="en-US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2948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1141</TotalTime>
  <Words>92</Words>
  <Application>Microsoft Macintosh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GoodSeed USA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Rachel Bader</dc:creator>
  <cp:lastModifiedBy>Rachel Bader</cp:lastModifiedBy>
  <cp:revision>10</cp:revision>
  <dcterms:created xsi:type="dcterms:W3CDTF">2012-08-15T17:55:11Z</dcterms:created>
  <dcterms:modified xsi:type="dcterms:W3CDTF">2012-08-15T17:56:03Z</dcterms:modified>
</cp:coreProperties>
</file>