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60" r:id="rId2"/>
    <p:sldId id="261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A7512F"/>
    <a:srgbClr val="778C97"/>
    <a:srgbClr val="76909B"/>
    <a:srgbClr val="757F84"/>
    <a:srgbClr val="4C899C"/>
    <a:srgbClr val="50ACAA"/>
    <a:srgbClr val="595148"/>
    <a:srgbClr val="A45226"/>
    <a:srgbClr val="A45439"/>
    <a:srgbClr val="B45D2B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696" y="-181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32989" y="-2"/>
            <a:ext cx="7005289" cy="1333501"/>
          </a:xfrm>
          <a:prstGeom prst="rect">
            <a:avLst/>
          </a:prstGeom>
          <a:solidFill>
            <a:srgbClr val="71675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" y="4071117"/>
            <a:ext cx="8611403" cy="1072384"/>
          </a:xfrm>
          <a:prstGeom prst="rect">
            <a:avLst/>
          </a:prstGeom>
          <a:solidFill>
            <a:srgbClr val="A452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latin typeface="Arial"/>
                <a:cs typeface="Arial"/>
              </a:rPr>
              <a:t>    Date:</a:t>
            </a:r>
          </a:p>
          <a:p>
            <a:endParaRPr lang="en-US" sz="800" b="1" dirty="0" smtClean="0">
              <a:latin typeface="Arial"/>
              <a:cs typeface="Arial"/>
            </a:endParaRPr>
          </a:p>
          <a:p>
            <a:r>
              <a:rPr lang="en-US" sz="2000" b="1" dirty="0" smtClean="0">
                <a:latin typeface="Arial"/>
                <a:cs typeface="Arial"/>
              </a:rPr>
              <a:t>    Time:</a:t>
            </a:r>
          </a:p>
        </p:txBody>
      </p:sp>
      <p:pic>
        <p:nvPicPr>
          <p:cNvPr id="9" name="Picture 8" descr="Thinker_powerpoint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236" y="-239147"/>
            <a:ext cx="3897435" cy="5382648"/>
          </a:xfrm>
          <a:prstGeom prst="rect">
            <a:avLst/>
          </a:prstGeom>
        </p:spPr>
      </p:pic>
      <p:pic>
        <p:nvPicPr>
          <p:cNvPr id="20" name="Picture 19" descr="WVRT_LOGO_course_white.ps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58" y="227273"/>
            <a:ext cx="3187192" cy="97922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92654" y="1561921"/>
            <a:ext cx="46131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aseline="30000" dirty="0">
                <a:solidFill>
                  <a:srgbClr val="B45D2B"/>
                </a:solidFill>
                <a:latin typeface="Arial"/>
                <a:cs typeface="Arial"/>
              </a:rPr>
              <a:t>The unexamined </a:t>
            </a:r>
            <a:r>
              <a:rPr lang="en-US" sz="5400" baseline="30000" dirty="0" smtClean="0">
                <a:solidFill>
                  <a:srgbClr val="B45D2B"/>
                </a:solidFill>
                <a:latin typeface="Arial"/>
                <a:cs typeface="Arial"/>
              </a:rPr>
              <a:t>life</a:t>
            </a:r>
          </a:p>
          <a:p>
            <a:r>
              <a:rPr lang="en-US" sz="5400" baseline="30000" dirty="0">
                <a:solidFill>
                  <a:srgbClr val="B45D2B"/>
                </a:solidFill>
                <a:latin typeface="Arial"/>
                <a:cs typeface="Arial"/>
              </a:rPr>
              <a:t>	is not worth living</a:t>
            </a:r>
            <a:r>
              <a:rPr lang="en-US" sz="5400" baseline="30000" dirty="0" smtClean="0">
                <a:solidFill>
                  <a:srgbClr val="B45D2B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54964" y="2479897"/>
            <a:ext cx="1350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—Socrates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7143" y="2660650"/>
            <a:ext cx="581220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dirty="0">
                <a:latin typeface="Arial"/>
                <a:cs typeface="Arial"/>
              </a:rPr>
              <a:t>There is an ancient book </a:t>
            </a:r>
            <a:r>
              <a:rPr lang="en-US" sz="1900" b="1" dirty="0" smtClean="0">
                <a:latin typeface="Arial"/>
                <a:cs typeface="Arial"/>
              </a:rPr>
              <a:t>that</a:t>
            </a:r>
          </a:p>
          <a:p>
            <a:r>
              <a:rPr lang="en-US" sz="1900" b="1" dirty="0" smtClean="0">
                <a:latin typeface="Arial"/>
                <a:cs typeface="Arial"/>
              </a:rPr>
              <a:t>answers life’s difficult questions</a:t>
            </a:r>
            <a:r>
              <a:rPr lang="en-US" sz="1900" b="1" dirty="0">
                <a:latin typeface="Arial"/>
                <a:cs typeface="Arial"/>
              </a:rPr>
              <a:t>.</a:t>
            </a:r>
            <a:r>
              <a:rPr lang="en-US" sz="1900" b="1" dirty="0" smtClean="0">
                <a:latin typeface="Arial"/>
                <a:cs typeface="Arial"/>
              </a:rPr>
              <a:t> </a:t>
            </a:r>
          </a:p>
          <a:p>
            <a:r>
              <a:rPr lang="en-US" sz="1900" b="1" dirty="0" smtClean="0">
                <a:latin typeface="Arial"/>
                <a:cs typeface="Arial"/>
              </a:rPr>
              <a:t>Join </a:t>
            </a:r>
            <a:r>
              <a:rPr lang="en-US" sz="1900" b="1" cap="small" dirty="0">
                <a:latin typeface="Arial"/>
                <a:cs typeface="Arial"/>
              </a:rPr>
              <a:t>Worldview Rethink </a:t>
            </a:r>
            <a:r>
              <a:rPr lang="en-US" sz="1900" b="1" dirty="0">
                <a:latin typeface="Arial"/>
                <a:cs typeface="Arial"/>
              </a:rPr>
              <a:t>and </a:t>
            </a:r>
            <a:r>
              <a:rPr lang="en-US" sz="1900" b="1" dirty="0" smtClean="0">
                <a:latin typeface="Arial"/>
                <a:cs typeface="Arial"/>
              </a:rPr>
              <a:t>take time </a:t>
            </a:r>
            <a:r>
              <a:rPr lang="en-US" sz="1900" b="1" dirty="0">
                <a:latin typeface="Arial"/>
                <a:cs typeface="Arial"/>
              </a:rPr>
              <a:t>to examine the world’s</a:t>
            </a:r>
            <a:r>
              <a:rPr lang="en-US" sz="1900" b="1" dirty="0" smtClean="0">
                <a:latin typeface="Arial"/>
                <a:cs typeface="Arial"/>
              </a:rPr>
              <a:t> bestseller</a:t>
            </a:r>
            <a:r>
              <a:rPr lang="en-US" sz="1900" b="1" dirty="0">
                <a:latin typeface="Arial"/>
                <a:cs typeface="Arial"/>
              </a:rPr>
              <a:t>—the Holy Bible.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07450" y="4610100"/>
            <a:ext cx="2857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worldview</a:t>
            </a:r>
            <a:r>
              <a:rPr lang="en-US" sz="2000" b="1" dirty="0" smtClean="0">
                <a:ln>
                  <a:solidFill>
                    <a:srgbClr val="A45439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rethink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.com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2948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32989" y="-2"/>
            <a:ext cx="7005289" cy="1333501"/>
          </a:xfrm>
          <a:prstGeom prst="rect">
            <a:avLst/>
          </a:prstGeom>
          <a:solidFill>
            <a:srgbClr val="71675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" y="4071117"/>
            <a:ext cx="8611403" cy="1072384"/>
          </a:xfrm>
          <a:prstGeom prst="rect">
            <a:avLst/>
          </a:prstGeom>
          <a:solidFill>
            <a:srgbClr val="A452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/>
                <a:cs typeface="Arial"/>
              </a:rPr>
              <a:t>     </a:t>
            </a:r>
            <a:r>
              <a:rPr lang="en-US" sz="2000" b="1" dirty="0" smtClean="0">
                <a:latin typeface="Arial"/>
                <a:cs typeface="Arial"/>
              </a:rPr>
              <a:t>Venue:</a:t>
            </a:r>
          </a:p>
          <a:p>
            <a:endParaRPr lang="en-US" sz="800" b="1" dirty="0" smtClean="0">
              <a:latin typeface="Arial"/>
              <a:cs typeface="Arial"/>
            </a:endParaRPr>
          </a:p>
          <a:p>
            <a:r>
              <a:rPr lang="en-US" sz="2000" b="1" dirty="0" smtClean="0">
                <a:latin typeface="Arial"/>
                <a:cs typeface="Arial"/>
              </a:rPr>
              <a:t>    Contact:</a:t>
            </a:r>
          </a:p>
        </p:txBody>
      </p:sp>
      <p:pic>
        <p:nvPicPr>
          <p:cNvPr id="9" name="Picture 8" descr="Thinker_powerpoint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236" y="-239147"/>
            <a:ext cx="3897435" cy="5382648"/>
          </a:xfrm>
          <a:prstGeom prst="rect">
            <a:avLst/>
          </a:prstGeom>
        </p:spPr>
      </p:pic>
      <p:pic>
        <p:nvPicPr>
          <p:cNvPr id="16" name="Picture 15" descr="WVRT_LOGO_course_white.ps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58" y="227273"/>
            <a:ext cx="3187192" cy="97922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392654" y="1561921"/>
            <a:ext cx="46131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aseline="30000" dirty="0">
                <a:solidFill>
                  <a:srgbClr val="B45D2B"/>
                </a:solidFill>
                <a:latin typeface="Arial"/>
                <a:cs typeface="Arial"/>
              </a:rPr>
              <a:t>The unexamined </a:t>
            </a:r>
            <a:r>
              <a:rPr lang="en-US" sz="5400" baseline="30000" dirty="0" smtClean="0">
                <a:solidFill>
                  <a:srgbClr val="B45D2B"/>
                </a:solidFill>
                <a:latin typeface="Arial"/>
                <a:cs typeface="Arial"/>
              </a:rPr>
              <a:t>life</a:t>
            </a:r>
          </a:p>
          <a:p>
            <a:r>
              <a:rPr lang="en-US" sz="5400" baseline="30000" dirty="0">
                <a:solidFill>
                  <a:srgbClr val="B45D2B"/>
                </a:solidFill>
                <a:latin typeface="Arial"/>
                <a:cs typeface="Arial"/>
              </a:rPr>
              <a:t>	is not worth living</a:t>
            </a:r>
            <a:r>
              <a:rPr lang="en-US" sz="5400" baseline="30000" dirty="0" smtClean="0">
                <a:solidFill>
                  <a:srgbClr val="B45D2B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54964" y="2479897"/>
            <a:ext cx="1350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—Socrates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7143" y="2660650"/>
            <a:ext cx="581220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dirty="0">
                <a:latin typeface="Arial"/>
                <a:cs typeface="Arial"/>
              </a:rPr>
              <a:t>There is an ancient book </a:t>
            </a:r>
            <a:r>
              <a:rPr lang="en-US" sz="1900" b="1" dirty="0" smtClean="0">
                <a:latin typeface="Arial"/>
                <a:cs typeface="Arial"/>
              </a:rPr>
              <a:t>that</a:t>
            </a:r>
          </a:p>
          <a:p>
            <a:r>
              <a:rPr lang="en-US" sz="1900" b="1" dirty="0" smtClean="0">
                <a:latin typeface="Arial"/>
                <a:cs typeface="Arial"/>
              </a:rPr>
              <a:t>answers life’s difficult questions</a:t>
            </a:r>
            <a:r>
              <a:rPr lang="en-US" sz="1900" b="1" dirty="0">
                <a:latin typeface="Arial"/>
                <a:cs typeface="Arial"/>
              </a:rPr>
              <a:t>.</a:t>
            </a:r>
            <a:r>
              <a:rPr lang="en-US" sz="1900" b="1" dirty="0" smtClean="0">
                <a:latin typeface="Arial"/>
                <a:cs typeface="Arial"/>
              </a:rPr>
              <a:t> </a:t>
            </a:r>
          </a:p>
          <a:p>
            <a:r>
              <a:rPr lang="en-US" sz="1900" b="1" dirty="0" smtClean="0">
                <a:latin typeface="Arial"/>
                <a:cs typeface="Arial"/>
              </a:rPr>
              <a:t>Join </a:t>
            </a:r>
            <a:r>
              <a:rPr lang="en-US" sz="1900" b="1" cap="small" dirty="0">
                <a:latin typeface="Arial"/>
                <a:cs typeface="Arial"/>
              </a:rPr>
              <a:t>Worldview Rethink </a:t>
            </a:r>
            <a:r>
              <a:rPr lang="en-US" sz="1900" b="1" dirty="0">
                <a:latin typeface="Arial"/>
                <a:cs typeface="Arial"/>
              </a:rPr>
              <a:t>and </a:t>
            </a:r>
            <a:r>
              <a:rPr lang="en-US" sz="1900" b="1" dirty="0" smtClean="0">
                <a:latin typeface="Arial"/>
                <a:cs typeface="Arial"/>
              </a:rPr>
              <a:t>take time </a:t>
            </a:r>
            <a:r>
              <a:rPr lang="en-US" sz="1900" b="1" dirty="0">
                <a:latin typeface="Arial"/>
                <a:cs typeface="Arial"/>
              </a:rPr>
              <a:t>to examine the world’s</a:t>
            </a:r>
            <a:r>
              <a:rPr lang="en-US" sz="1900" b="1" dirty="0" smtClean="0">
                <a:latin typeface="Arial"/>
                <a:cs typeface="Arial"/>
              </a:rPr>
              <a:t> bestseller</a:t>
            </a:r>
            <a:r>
              <a:rPr lang="en-US" sz="1900" b="1" dirty="0">
                <a:latin typeface="Arial"/>
                <a:cs typeface="Arial"/>
              </a:rPr>
              <a:t>—the Holy Bible.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07450" y="4610100"/>
            <a:ext cx="2857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worldview</a:t>
            </a:r>
            <a:r>
              <a:rPr lang="en-US" sz="2000" b="1" dirty="0" smtClean="0">
                <a:ln>
                  <a:solidFill>
                    <a:srgbClr val="A45439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rethink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.com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2948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90</Words>
  <Application>Microsoft Macintosh PowerPoint</Application>
  <PresentationFormat>On-screen Show (16:9)</PresentationFormat>
  <Paragraphs>20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GoodSeed USA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Rachel Bader</dc:creator>
  <cp:lastModifiedBy>Rachel Bader</cp:lastModifiedBy>
  <cp:revision>13</cp:revision>
  <dcterms:created xsi:type="dcterms:W3CDTF">2012-08-15T17:56:23Z</dcterms:created>
  <dcterms:modified xsi:type="dcterms:W3CDTF">2012-08-15T17:56:43Z</dcterms:modified>
</cp:coreProperties>
</file>