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2" r:id="rId3"/>
    <p:sldId id="263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12F"/>
    <a:srgbClr val="778C97"/>
    <a:srgbClr val="76909B"/>
    <a:srgbClr val="757F84"/>
    <a:srgbClr val="4C899C"/>
    <a:srgbClr val="50ACAA"/>
    <a:srgbClr val="595148"/>
    <a:srgbClr val="A45226"/>
    <a:srgbClr val="A45439"/>
    <a:srgbClr val="B45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984" y="-424"/>
      </p:cViewPr>
      <p:guideLst>
        <p:guide orient="horz" pos="1620"/>
        <p:guide pos="3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5D422-0922-8F49-8017-404938F21F7A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D22DB-B384-944C-BC60-7C21AF7A83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8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2D8D3-85ED-9346-B31B-CD9BC430F44E}" type="datetimeFigureOut">
              <a:rPr lang="en-US" smtClean="0"/>
              <a:pPr/>
              <a:t>12-08-02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42A8-AEE2-1E4F-8C7D-0C331D653A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imber Pictur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736"/>
            <a:ext cx="9241846" cy="5814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471" y="4305286"/>
            <a:ext cx="9163471" cy="838214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A45226"/>
                </a:solidFill>
                <a:latin typeface="Arial"/>
                <a:cs typeface="Arial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Date:</a:t>
            </a:r>
          </a:p>
          <a:p>
            <a:endParaRPr lang="en-US" sz="3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Time:</a:t>
            </a:r>
          </a:p>
        </p:txBody>
      </p:sp>
      <p:pic>
        <p:nvPicPr>
          <p:cNvPr id="10" name="Picture 9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33" y="4373022"/>
            <a:ext cx="2286000" cy="702346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5417" y="2837876"/>
            <a:ext cx="7333715" cy="1238801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what you believe</a:t>
            </a: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1900" b="1" cap="small" dirty="0">
                <a:solidFill>
                  <a:srgbClr val="FFFFFF"/>
                </a:solidFill>
                <a:latin typeface="Arial"/>
                <a:cs typeface="Arial"/>
              </a:rPr>
              <a:t>Worldview</a:t>
            </a:r>
            <a:r>
              <a:rPr lang="en-US" sz="1900" b="1" cap="small" dirty="0" smtClean="0">
                <a:solidFill>
                  <a:srgbClr val="FFFFFF"/>
                </a:solidFill>
                <a:latin typeface="Arial"/>
                <a:cs typeface="Arial"/>
              </a:rPr>
              <a:t> Rethink 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and take a hard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look at the world’s bestseller … the Holy Bible.</a:t>
            </a:r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246" y="1563413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It’s a matter </a:t>
            </a:r>
          </a:p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102" y="2457511"/>
            <a:ext cx="11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</p:spTree>
    <p:extLst>
      <p:ext uri="{BB962C8B-B14F-4D97-AF65-F5344CB8AC3E}">
        <p14:creationId xmlns:p14="http://schemas.microsoft.com/office/powerpoint/2010/main" val="15071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imber Pictur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736"/>
            <a:ext cx="9241846" cy="5814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471" y="4305286"/>
            <a:ext cx="9163471" cy="838214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A45226"/>
                </a:solidFill>
                <a:latin typeface="Arial"/>
                <a:cs typeface="Arial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Venue: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3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Contact: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33" y="4373022"/>
            <a:ext cx="2286000" cy="702346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5417" y="2837876"/>
            <a:ext cx="7333715" cy="1238801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what you believe</a:t>
            </a: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1900" b="1" cap="small" dirty="0">
                <a:solidFill>
                  <a:srgbClr val="FFFFFF"/>
                </a:solidFill>
                <a:latin typeface="Arial"/>
                <a:cs typeface="Arial"/>
              </a:rPr>
              <a:t>Worldview</a:t>
            </a:r>
            <a:r>
              <a:rPr lang="en-US" sz="1900" b="1" cap="small" dirty="0" smtClean="0">
                <a:solidFill>
                  <a:srgbClr val="FFFFFF"/>
                </a:solidFill>
                <a:latin typeface="Arial"/>
                <a:cs typeface="Arial"/>
              </a:rPr>
              <a:t> Rethink 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and take a hard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look at the world’s bestseller … the Holy Bible.</a:t>
            </a:r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246" y="1563413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It’s a matter </a:t>
            </a:r>
          </a:p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102" y="2457511"/>
            <a:ext cx="11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</p:spTree>
    <p:extLst>
      <p:ext uri="{BB962C8B-B14F-4D97-AF65-F5344CB8AC3E}">
        <p14:creationId xmlns:p14="http://schemas.microsoft.com/office/powerpoint/2010/main" val="370540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imber Picture_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9736"/>
            <a:ext cx="9241846" cy="58146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9471" y="4305286"/>
            <a:ext cx="9163471" cy="838214"/>
          </a:xfrm>
          <a:prstGeom prst="rect">
            <a:avLst/>
          </a:prstGeom>
          <a:solidFill>
            <a:srgbClr val="778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rgbClr val="A45226"/>
                </a:solidFill>
                <a:latin typeface="Arial"/>
                <a:cs typeface="Arial"/>
              </a:rPr>
              <a:t>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For information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:</a:t>
            </a:r>
            <a:endParaRPr lang="en-US" sz="2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endParaRPr lang="en-US" sz="3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worldview</a:t>
            </a:r>
            <a:r>
              <a:rPr lang="en-US" sz="2400" b="1" dirty="0" smtClean="0">
                <a:solidFill>
                  <a:schemeClr val="tx1"/>
                </a:solidFill>
                <a:latin typeface="Arial"/>
                <a:cs typeface="Arial"/>
              </a:rPr>
              <a:t>rethink</a:t>
            </a: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.com</a:t>
            </a:r>
            <a:endParaRPr lang="en-US" sz="24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 descr="WVRT_LOGO_course_white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333" y="4373022"/>
            <a:ext cx="2286000" cy="702346"/>
          </a:xfrm>
          <a:prstGeom prst="rect">
            <a:avLst/>
          </a:prstGeom>
          <a:effectLst>
            <a:outerShdw blurRad="50800" dist="25400" dir="2700000">
              <a:srgbClr val="000000">
                <a:alpha val="28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25417" y="2837876"/>
            <a:ext cx="7333715" cy="1238801"/>
          </a:xfrm>
          <a:prstGeom prst="rect">
            <a:avLst/>
          </a:prstGeom>
          <a:noFill/>
          <a:effectLst>
            <a:outerShdw blurRad="50800" dist="38100" dir="270000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</a:pP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Do you know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what you believe</a:t>
            </a:r>
            <a:r>
              <a:rPr lang="en-US" sz="2100" cap="all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r>
              <a:rPr lang="en-US" sz="2100" cap="all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Join </a:t>
            </a:r>
            <a:r>
              <a:rPr lang="en-US" sz="1900" b="1" cap="small" dirty="0">
                <a:solidFill>
                  <a:srgbClr val="FFFFFF"/>
                </a:solidFill>
                <a:latin typeface="Arial"/>
                <a:cs typeface="Arial"/>
              </a:rPr>
              <a:t>Worldview</a:t>
            </a:r>
            <a:r>
              <a:rPr lang="en-US" sz="1900" b="1" cap="small" dirty="0" smtClean="0">
                <a:solidFill>
                  <a:srgbClr val="FFFFFF"/>
                </a:solidFill>
                <a:latin typeface="Arial"/>
                <a:cs typeface="Arial"/>
              </a:rPr>
              <a:t> Rethink </a:t>
            </a: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and take a hard </a:t>
            </a:r>
          </a:p>
          <a:p>
            <a:pPr>
              <a:lnSpc>
                <a:spcPts val="2960"/>
              </a:lnSpc>
            </a:pPr>
            <a:r>
              <a:rPr lang="en-US" sz="1900" b="1" dirty="0" smtClean="0">
                <a:solidFill>
                  <a:srgbClr val="FFFFFF"/>
                </a:solidFill>
                <a:latin typeface="Arial"/>
                <a:cs typeface="Arial"/>
              </a:rPr>
              <a:t>look at the world’s bestseller … the Holy Bible.</a:t>
            </a:r>
            <a:endParaRPr lang="en-US" sz="19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246" y="1563413"/>
            <a:ext cx="2985458" cy="17543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It’s a matter </a:t>
            </a:r>
          </a:p>
          <a:p>
            <a:pPr algn="r">
              <a:lnSpc>
                <a:spcPts val="3460"/>
              </a:lnSpc>
            </a:pPr>
            <a:r>
              <a:rPr lang="en-US" sz="3700" dirty="0" smtClean="0">
                <a:solidFill>
                  <a:srgbClr val="A7512F"/>
                </a:solidFill>
                <a:latin typeface="Arial"/>
                <a:cs typeface="Arial"/>
              </a:rPr>
              <a:t>      of faith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102" y="2457511"/>
            <a:ext cx="111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 (or is it?)</a:t>
            </a:r>
          </a:p>
        </p:txBody>
      </p:sp>
    </p:spTree>
    <p:extLst>
      <p:ext uri="{BB962C8B-B14F-4D97-AF65-F5344CB8AC3E}">
        <p14:creationId xmlns:p14="http://schemas.microsoft.com/office/powerpoint/2010/main" val="3612292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114</Words>
  <Application>Microsoft Macintosh PowerPoint</Application>
  <PresentationFormat>On-screen Show (16:9)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GoodSeed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Rachel Bader</dc:creator>
  <cp:lastModifiedBy>John R. Cross</cp:lastModifiedBy>
  <cp:revision>13</cp:revision>
  <dcterms:created xsi:type="dcterms:W3CDTF">2012-07-31T22:10:10Z</dcterms:created>
  <dcterms:modified xsi:type="dcterms:W3CDTF">2012-08-02T21:14:00Z</dcterms:modified>
</cp:coreProperties>
</file>